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PT Sans Narrow"/>
      <p:regular r:id="rId11"/>
      <p:bold r:id="rId12"/>
    </p:embeddedFont>
    <p:embeddedFont>
      <p:font typeface="Open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TSansNarrow-regular.fntdata"/><Relationship Id="rId10" Type="http://schemas.openxmlformats.org/officeDocument/2006/relationships/slide" Target="slides/slide6.xml"/><Relationship Id="rId13" Type="http://schemas.openxmlformats.org/officeDocument/2006/relationships/font" Target="fonts/OpenSans-regular.fntdata"/><Relationship Id="rId12" Type="http://schemas.openxmlformats.org/officeDocument/2006/relationships/font" Target="fonts/PTSansNarrow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OpenSans-italic.fntdata"/><Relationship Id="rId14" Type="http://schemas.openxmlformats.org/officeDocument/2006/relationships/font" Target="fonts/OpenSans-bold.fntdata"/><Relationship Id="rId16" Type="http://schemas.openxmlformats.org/officeDocument/2006/relationships/font" Target="fonts/OpenSans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7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" name="Shape 11"/>
          <p:cNvCxnSpPr/>
          <p:nvPr/>
        </p:nvCxnSpPr>
        <p:spPr>
          <a:xfrm>
            <a:off x="1575034" y="3158251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2" name="Shape 12"/>
          <p:cNvGrpSpPr/>
          <p:nvPr/>
        </p:nvGrpSpPr>
        <p:grpSpPr>
          <a:xfrm>
            <a:off x="1004144" y="1022025"/>
            <a:ext cx="7136667" cy="152400"/>
            <a:chOff x="1346428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8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8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1" y="3969100"/>
            <a:ext cx="7136667" cy="152400"/>
            <a:chOff x="1346435" y="3969087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7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7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8" name="Shape 18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 txBox="1"/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8" name="Shape 48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In-text Citations</a:t>
            </a:r>
          </a:p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Two Types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Romantic poetry is characterized by the "spontaneous overflow of powerful feelings" (Wordsworth 263).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Wordsworth stated that Romantic poetry was marked by a "spontaneous overflow of powerful feelings" (263).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if there’s no page number?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Introduce the author in the text!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Example: According to Monsen “The UEA estimates …”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OR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Only put the author’s name!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Example: “The UEA estimates …” (Monsen).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What if I found a credible website but there’s no author?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Put the title of the article in the </a:t>
            </a:r>
            <a:r>
              <a:rPr lang="en"/>
              <a:t>parentheses</a:t>
            </a:r>
            <a:r>
              <a:rPr lang="en"/>
              <a:t>. If the title is long, only put a few words of the title in. Also make sure the title of the article is in quotation marks.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Example: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“Utah had a 2% increase in enrollment and a 7% decrease in average salary” (“Rankings of”).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Let’s practice!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Orson Scott Card, pg. 172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It made him sorrowful, but Ender did not weep. He was done with that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“</a:t>
            </a:r>
            <a:r>
              <a:rPr lang="en"/>
              <a:t>Impact of Global Warming"  pg. 6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We see so many global warming hotspots in North America likely because this region has "more readily accessible climatic data and more comprehensive programs to monitor and study environmental change . . 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More Practice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Kevin Carey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“</a:t>
            </a:r>
            <a:r>
              <a:rPr lang="en"/>
              <a:t>Even within the halls of respectable academia, the difference between legitimate and fake publications and conferences is far blurrier than scholars would like to admit.” (Kevin)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Spider-Man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With great power comes great responsibility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