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roxima Nova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03377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Inferences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Yay!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inference is a conclusion based on evidence or reasoning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Remember the Paw Print?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muddy paw print on the floor…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did it?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 dog!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Muddy paw print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THE EVIDENCE!!!!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Dog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THE CONCLUSION!!!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 this an inference?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She likes music because she has headphones in.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YES!!!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What is the evidence?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What is the conclusion?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 this an inference?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 don’t like your hair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NO!!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Proxima Nova</vt:lpstr>
      <vt:lpstr>spearmint</vt:lpstr>
      <vt:lpstr>Inferences</vt:lpstr>
      <vt:lpstr>An inference is a conclusion based on evidence or reasoning</vt:lpstr>
      <vt:lpstr>Remember the Paw Print?</vt:lpstr>
      <vt:lpstr>Muddy paw print</vt:lpstr>
      <vt:lpstr>The Dog</vt:lpstr>
      <vt:lpstr>Is this an inference?  She likes music because she has headphones in.   YES!!!   What is the evidence?  What is the conclusion?</vt:lpstr>
      <vt:lpstr>Is this an inference?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Inferences</dc:title>
  <dc:creator>Lynsie Cox</dc:creator>
  <cp:lastModifiedBy>ASDTeacher</cp:lastModifiedBy>
  <cp:revision>1</cp:revision>
  <dcterms:modified xsi:type="dcterms:W3CDTF">2017-02-17T22:25:06Z</dcterms:modified>
</cp:coreProperties>
</file>