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B5DBA-9578-45D3-AF15-B2157634493B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4D0F1-0E3B-4B61-95C4-F942B76A8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9474B-1B1F-4B41-BF3C-22DBA56437A8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DCB27-5A99-4F69-896A-B05FEB51E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ABE27-7445-4E99-A5D9-462B1320A98E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2EF5-F83F-4100-9167-5040799D1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8501-4537-447D-9DBE-E5D1F81F0BDA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32674-FE42-4190-BE5B-CF4982277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2128A-9A05-4EAA-81FB-38A891EEA6EB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30B0E-F2BD-4134-89B9-7A753091A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7F0CA-A3C2-42A9-8466-FAA917ED826C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959B-7C63-46A4-AA23-B581C0FBF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AACC-0FBE-403F-90BE-F601072CB365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098D4-D7B8-4169-BB0F-DA0FD75BE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7FAF-9FAB-4558-8D19-D40FB9319C7A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2CB2B-4360-4FDC-9153-14E687D4A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51BB2-DF6A-4D43-9AEE-0671E435A52F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33367-CDAE-400A-9B1D-3A3594E39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D993-54A8-4975-A9E0-EE3CA6ABC193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B8E3C-D2D6-45AE-9B65-2B85C9214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B8A1-7BC7-4BB9-8AF1-F5AA924736B4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4D8D-4033-4FA3-AF9C-44CFEE005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D890B-F841-4267-8730-1C5B55826EEC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E5128B-AC9E-464E-B590-5F322C7E4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1.bp.blogspot.com/-K53HIko5meI/Tj3d1xCoWtI/AAAAAAAAANU/1nMcaUbKwlU/s1600/IMG_0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5400"/>
            <a:ext cx="9172575" cy="1228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7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595742" cy="376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0" y="76200"/>
            <a:ext cx="9007410" cy="637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8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Table Of Contents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447800"/>
            <a:ext cx="4759325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Glossary (Used like a dictionary, but it is in the back of books.)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1751013"/>
            <a:ext cx="4114800" cy="4133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Index (Used to Look up certain topics to find out what page they are on.)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905000"/>
            <a:ext cx="4419600" cy="56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28800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/>
              <a:t>Text Features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To be honest, I hate talking about them.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" y="311150"/>
            <a:ext cx="8686801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Headings &amp; Subheadings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000" dirty="0" smtClean="0">
                <a:solidFill>
                  <a:srgbClr val="FF0000"/>
                </a:solidFill>
                <a:latin typeface="Arial Black" pitchFamily="34" charset="0"/>
              </a:rPr>
              <a:t>SPORTS TEAMS I DON’T LIKE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000" dirty="0" smtClean="0">
                <a:latin typeface="Arial Black" pitchFamily="34" charset="0"/>
              </a:rPr>
              <a:t>	</a:t>
            </a:r>
            <a:r>
              <a:rPr lang="en-US" sz="3000" dirty="0" smtClean="0">
                <a:solidFill>
                  <a:schemeClr val="tx1"/>
                </a:solidFill>
                <a:latin typeface="Arial Black" pitchFamily="34" charset="0"/>
              </a:rPr>
              <a:t>Los Angeles Lakers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000" dirty="0" smtClean="0">
                <a:solidFill>
                  <a:schemeClr val="tx1"/>
                </a:solidFill>
                <a:latin typeface="Arial Black" pitchFamily="34" charset="0"/>
              </a:rPr>
              <a:t>	      </a:t>
            </a: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The Lakers seem to always eliminate the Utah Jazz from the playoffs. Also, the players on their team are pompous and </a:t>
            </a: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arrogant (they pontificate).</a:t>
            </a:r>
            <a:r>
              <a:rPr lang="en-US" sz="17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en-US" sz="17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000" dirty="0" smtClean="0">
                <a:solidFill>
                  <a:schemeClr val="tx1"/>
                </a:solidFill>
                <a:latin typeface="Arial Black" pitchFamily="34" charset="0"/>
              </a:rPr>
              <a:t>	Kansas State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		I am jealous they have such a great football program compared to Kansas but just like the Utes, they steal their slogans from other schools.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000" dirty="0" smtClean="0">
                <a:solidFill>
                  <a:schemeClr val="tx1"/>
                </a:solidFill>
                <a:latin typeface="Arial Black" pitchFamily="34" charset="0"/>
              </a:rPr>
              <a:t>	New York Yankees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000" dirty="0" smtClean="0">
                <a:solidFill>
                  <a:schemeClr val="tx1"/>
                </a:solidFill>
                <a:latin typeface="Arial Black" pitchFamily="34" charset="0"/>
              </a:rPr>
              <a:t>       </a:t>
            </a: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Because of the MLB ill-conceived collective bargaining agreement, the Yankees can nearly spend their way to the world series every year. 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0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Pictures &amp; Captions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14513" y="1554163"/>
            <a:ext cx="5667375" cy="4525962"/>
          </a:xfrm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28600" y="47244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Franklin Gothic Book" pitchFamily="34" charset="0"/>
              </a:rPr>
              <a:t>Caption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71600" y="4953000"/>
            <a:ext cx="18288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SideBars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300163"/>
            <a:ext cx="6324600" cy="5359400"/>
          </a:xfrm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8001000" y="38100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Franklin Gothic Book" pitchFamily="34" charset="0"/>
              </a:rPr>
              <a:t>Sidebar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7239000" y="3276600"/>
            <a:ext cx="762000" cy="762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Annotations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critical or explanatory note or body of notes added to a text. </a:t>
            </a:r>
          </a:p>
          <a:p>
            <a:pPr eaLnBrk="1" hangingPunct="1"/>
            <a:endParaRPr lang="en-US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362200"/>
            <a:ext cx="4876800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33400" y="4191000"/>
            <a:ext cx="213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Franklin Gothic Book" pitchFamily="34" charset="0"/>
              </a:rPr>
              <a:t>Annotation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43200" y="4343400"/>
            <a:ext cx="28956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Italics &amp; Bolded Words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Italics are used to refer to the word itself and not the actual thing that the word represents.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    </a:t>
            </a:r>
            <a:r>
              <a:rPr lang="en-US" smtClean="0">
                <a:solidFill>
                  <a:srgbClr val="FF0000"/>
                </a:solidFill>
              </a:rPr>
              <a:t>I don’t know how to spell the word </a:t>
            </a:r>
            <a:r>
              <a:rPr lang="en-US" i="1" smtClean="0">
                <a:solidFill>
                  <a:srgbClr val="FF0000"/>
                </a:solidFill>
              </a:rPr>
              <a:t>regardless </a:t>
            </a:r>
            <a:r>
              <a:rPr lang="en-US" smtClean="0">
                <a:solidFill>
                  <a:srgbClr val="FF0000"/>
                </a:solidFill>
              </a:rPr>
              <a:t>unless I use spell checker.</a:t>
            </a:r>
          </a:p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Bolded words </a:t>
            </a:r>
            <a:r>
              <a:rPr lang="en-US" b="1" i="1" smtClean="0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are used to show importance.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chemeClr val="tx1"/>
                </a:solidFill>
              </a:rPr>
              <a:t>    </a:t>
            </a:r>
            <a:r>
              <a:rPr lang="en-US" b="1" smtClean="0">
                <a:solidFill>
                  <a:schemeClr val="tx1"/>
                </a:solidFill>
              </a:rPr>
              <a:t>Canines </a:t>
            </a:r>
            <a:r>
              <a:rPr lang="en-US" smtClean="0">
                <a:solidFill>
                  <a:schemeClr val="tx1"/>
                </a:solidFill>
              </a:rPr>
              <a:t>are dogs.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546100"/>
            <a:ext cx="6400800" cy="6311900"/>
          </a:xfrm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95600"/>
            <a:ext cx="20304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Charts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02189" y="1454727"/>
            <a:ext cx="5181600" cy="5233987"/>
          </a:xfrm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138" y="0"/>
            <a:ext cx="42338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810000"/>
            <a:ext cx="41148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1353</TotalTime>
  <Words>132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PowerPoint Presentation</vt:lpstr>
      <vt:lpstr>Text Features</vt:lpstr>
      <vt:lpstr>Headings &amp; Subheadings</vt:lpstr>
      <vt:lpstr>Pictures &amp; Captions</vt:lpstr>
      <vt:lpstr>SideBars </vt:lpstr>
      <vt:lpstr>Annotations</vt:lpstr>
      <vt:lpstr>Italics &amp; Bolded Words</vt:lpstr>
      <vt:lpstr>Graphs</vt:lpstr>
      <vt:lpstr>Charts</vt:lpstr>
      <vt:lpstr>PowerPoint Presentation</vt:lpstr>
      <vt:lpstr>Table Of Contents</vt:lpstr>
      <vt:lpstr>Glossary (Used like a dictionary, but it is in the back of books.)</vt:lpstr>
      <vt:lpstr>Index (Used to Look up certain topics to find out what page they are on.)</vt:lpstr>
    </vt:vector>
  </TitlesOfParts>
  <Company>ASD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Features</dc:title>
  <dc:creator>LJHSTeacher</dc:creator>
  <cp:lastModifiedBy>ASDTeacher</cp:lastModifiedBy>
  <cp:revision>21</cp:revision>
  <dcterms:created xsi:type="dcterms:W3CDTF">2010-09-07T22:27:50Z</dcterms:created>
  <dcterms:modified xsi:type="dcterms:W3CDTF">2015-12-16T17:31:24Z</dcterms:modified>
</cp:coreProperties>
</file>