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5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1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1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1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9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7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E456-8826-4E90-973C-7DA552409E9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C53D-5900-497A-B6B3-026BADCD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00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0" y="-1144835"/>
            <a:ext cx="6553200" cy="91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5548" y="-1126948"/>
            <a:ext cx="6414051" cy="91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3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7550" y="-1138950"/>
            <a:ext cx="6404137" cy="91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3067" y="-1143001"/>
            <a:ext cx="663786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2742" y="-1192743"/>
            <a:ext cx="6815668" cy="92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7125" y="-1142325"/>
            <a:ext cx="6248948" cy="91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7471" y="-1143000"/>
            <a:ext cx="658905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4360" y="-1143003"/>
            <a:ext cx="6315281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7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7530" y="-1144671"/>
            <a:ext cx="6696500" cy="915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2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1601" y="-1190134"/>
            <a:ext cx="6400799" cy="92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41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ASDTeacher</dc:creator>
  <cp:lastModifiedBy>ASDTeacher</cp:lastModifiedBy>
  <cp:revision>9</cp:revision>
  <dcterms:created xsi:type="dcterms:W3CDTF">2015-01-13T20:29:30Z</dcterms:created>
  <dcterms:modified xsi:type="dcterms:W3CDTF">2017-05-02T21:04:16Z</dcterms:modified>
</cp:coreProperties>
</file>