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54C86-29E9-4FDB-83B8-3F66911625E0}" type="datetimeFigureOut">
              <a:rPr lang="en-US" smtClean="0"/>
              <a:t>5/2/2017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C8071-AB71-4E87-9F69-A00681224C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6285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54C86-29E9-4FDB-83B8-3F66911625E0}" type="datetimeFigureOut">
              <a:rPr lang="en-US" smtClean="0"/>
              <a:t>5/2/2017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C8071-AB71-4E87-9F69-A00681224C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3043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54C86-29E9-4FDB-83B8-3F66911625E0}" type="datetimeFigureOut">
              <a:rPr lang="en-US" smtClean="0"/>
              <a:t>5/2/2017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C8071-AB71-4E87-9F69-A00681224C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281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54C86-29E9-4FDB-83B8-3F66911625E0}" type="datetimeFigureOut">
              <a:rPr lang="en-US" smtClean="0"/>
              <a:t>5/2/2017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C8071-AB71-4E87-9F69-A00681224C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294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54C86-29E9-4FDB-83B8-3F66911625E0}" type="datetimeFigureOut">
              <a:rPr lang="en-US" smtClean="0"/>
              <a:t>5/2/2017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C8071-AB71-4E87-9F69-A00681224C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8671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54C86-29E9-4FDB-83B8-3F66911625E0}" type="datetimeFigureOut">
              <a:rPr lang="en-US" smtClean="0"/>
              <a:t>5/2/2017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C8071-AB71-4E87-9F69-A00681224C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609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54C86-29E9-4FDB-83B8-3F66911625E0}" type="datetimeFigureOut">
              <a:rPr lang="en-US" smtClean="0"/>
              <a:t>5/2/2017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C8071-AB71-4E87-9F69-A00681224C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324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54C86-29E9-4FDB-83B8-3F66911625E0}" type="datetimeFigureOut">
              <a:rPr lang="en-US" smtClean="0"/>
              <a:t>5/2/2017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C8071-AB71-4E87-9F69-A00681224C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1311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54C86-29E9-4FDB-83B8-3F66911625E0}" type="datetimeFigureOut">
              <a:rPr lang="en-US" smtClean="0"/>
              <a:t>5/2/2017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C8071-AB71-4E87-9F69-A00681224C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8951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54C86-29E9-4FDB-83B8-3F66911625E0}" type="datetimeFigureOut">
              <a:rPr lang="en-US" smtClean="0"/>
              <a:t>5/2/2017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C8071-AB71-4E87-9F69-A00681224C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359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54C86-29E9-4FDB-83B8-3F66911625E0}" type="datetimeFigureOut">
              <a:rPr lang="en-US" smtClean="0"/>
              <a:t>5/2/2017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C8071-AB71-4E87-9F69-A00681224C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772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354C86-29E9-4FDB-83B8-3F66911625E0}" type="datetimeFigureOut">
              <a:rPr lang="en-US" smtClean="0"/>
              <a:t>5/2/2017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3C8071-AB71-4E87-9F69-A00681224C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899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358348" y="-1143000"/>
            <a:ext cx="6427304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6938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279296" y="-1140252"/>
            <a:ext cx="6477000" cy="9214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9497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364960" y="-1149643"/>
            <a:ext cx="6370767" cy="9187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593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314242" y="-1161842"/>
            <a:ext cx="6537512" cy="9165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3306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277471" y="-1143000"/>
            <a:ext cx="6589058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5022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391479" y="-1103850"/>
            <a:ext cx="6361044" cy="914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9978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318215" y="-1165815"/>
            <a:ext cx="6557276" cy="9193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3006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295401" y="-1184987"/>
            <a:ext cx="6553199" cy="9227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9953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212808" y="-1149393"/>
            <a:ext cx="6671732" cy="9190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136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368319" y="-1159844"/>
            <a:ext cx="6324599" cy="9253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9833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0</Words>
  <Application>Microsoft Office PowerPoint</Application>
  <PresentationFormat>On-screen Show (4:3)</PresentationFormat>
  <Paragraphs>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Alpine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ASDTeacher</dc:creator>
  <cp:lastModifiedBy>ASDTeacher</cp:lastModifiedBy>
  <cp:revision>3</cp:revision>
  <dcterms:created xsi:type="dcterms:W3CDTF">2017-05-02T20:17:30Z</dcterms:created>
  <dcterms:modified xsi:type="dcterms:W3CDTF">2017-05-02T21:05:22Z</dcterms:modified>
</cp:coreProperties>
</file>