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2024" y="-1152577"/>
            <a:ext cx="6358040" cy="92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1088" y="-1143000"/>
            <a:ext cx="652182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8575" y="-1143003"/>
            <a:ext cx="644685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6189" y="-1244613"/>
            <a:ext cx="6437342" cy="91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8768" y="-1212568"/>
            <a:ext cx="6647329" cy="92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7381" y="-1153420"/>
            <a:ext cx="6205330" cy="92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2924" y="-1155477"/>
            <a:ext cx="6493932" cy="92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6779" y="-1154515"/>
            <a:ext cx="6434243" cy="92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563" y="-1164637"/>
            <a:ext cx="6599583" cy="92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4402" y="-1140199"/>
            <a:ext cx="6414051" cy="91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ASDTeacher</dc:creator>
  <cp:lastModifiedBy>ASDTeacher</cp:lastModifiedBy>
  <cp:revision>4</cp:revision>
  <dcterms:created xsi:type="dcterms:W3CDTF">2017-05-02T20:17:30Z</dcterms:created>
  <dcterms:modified xsi:type="dcterms:W3CDTF">2017-05-02T21:05:53Z</dcterms:modified>
</cp:coreProperties>
</file>