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4C86-29E9-4FDB-83B8-3F66911625E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8071-AB71-4E87-9F69-A00681224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1088" y="-1143000"/>
            <a:ext cx="652182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1599" y="-1152626"/>
            <a:ext cx="6400800" cy="91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4402" y="-1140199"/>
            <a:ext cx="6414051" cy="91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2224" y="-1163778"/>
            <a:ext cx="6747932" cy="929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3518" y="-1162483"/>
            <a:ext cx="6754090" cy="92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6933" y="-1143000"/>
            <a:ext cx="657013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5293" y="-1102057"/>
            <a:ext cx="648268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4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ASDTeacher</dc:creator>
  <cp:lastModifiedBy>ASDTeacher</cp:lastModifiedBy>
  <cp:revision>4</cp:revision>
  <dcterms:created xsi:type="dcterms:W3CDTF">2017-05-02T20:17:30Z</dcterms:created>
  <dcterms:modified xsi:type="dcterms:W3CDTF">2017-05-02T21:06:57Z</dcterms:modified>
</cp:coreProperties>
</file>