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2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0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8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9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6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0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2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3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9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5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9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8348" y="-1143000"/>
            <a:ext cx="642730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68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53066" y="-1137971"/>
            <a:ext cx="663786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3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59460" y="-1183261"/>
            <a:ext cx="6671733" cy="919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32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7252" y="-1147352"/>
            <a:ext cx="6380924" cy="917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51028" y="-1134975"/>
            <a:ext cx="6909181" cy="907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8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29545" y="-1097756"/>
            <a:ext cx="6172199" cy="91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4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5175" y="-1143226"/>
            <a:ext cx="6552063" cy="914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60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74402" y="-1140199"/>
            <a:ext cx="6414051" cy="91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96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20800" y="-1143000"/>
            <a:ext cx="65024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9463" y="-1145139"/>
            <a:ext cx="6390935" cy="915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0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ASDTeacher</dc:creator>
  <cp:lastModifiedBy>ASDTeacher</cp:lastModifiedBy>
  <cp:revision>4</cp:revision>
  <dcterms:created xsi:type="dcterms:W3CDTF">2017-05-02T20:17:30Z</dcterms:created>
  <dcterms:modified xsi:type="dcterms:W3CDTF">2017-05-02T21:06:25Z</dcterms:modified>
</cp:coreProperties>
</file>