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A870CC-F8B7-4907-A25C-56FA75D7021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1CEC6B5-9F53-4DEB-9683-2E89BEFD8B9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apocalypse.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Survival is more important than anything else.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46927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2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Congratulations. You all are the only survivors of an alien attack.</a:t>
            </a:r>
          </a:p>
          <a:p>
            <a:r>
              <a:rPr lang="en-US" dirty="0" smtClean="0"/>
              <a:t>The aliens are still searching for any surviving humans.</a:t>
            </a:r>
          </a:p>
          <a:p>
            <a:r>
              <a:rPr lang="en-US" dirty="0" smtClean="0"/>
              <a:t>Somehow you have escaped, but you need to figure out how to survive.</a:t>
            </a:r>
          </a:p>
          <a:p>
            <a:r>
              <a:rPr lang="en-US" dirty="0" smtClean="0"/>
              <a:t>I did not survive. You must figure this out on your 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have/need.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have technology and science. You managed to save the most advanced technologies.</a:t>
            </a:r>
          </a:p>
          <a:p>
            <a:r>
              <a:rPr lang="en-US" dirty="0" smtClean="0"/>
              <a:t>You need to figure out a way to survive.</a:t>
            </a:r>
          </a:p>
          <a:p>
            <a:r>
              <a:rPr lang="en-US" dirty="0" smtClean="0"/>
              <a:t>You need more food.</a:t>
            </a:r>
          </a:p>
          <a:p>
            <a:r>
              <a:rPr lang="en-US" dirty="0" smtClean="0"/>
              <a:t>You need shelter. </a:t>
            </a:r>
          </a:p>
          <a:p>
            <a:r>
              <a:rPr lang="en-US" dirty="0" smtClean="0"/>
              <a:t>You need more humans QUICKLY—your technology can help.  </a:t>
            </a:r>
          </a:p>
          <a:p>
            <a:r>
              <a:rPr lang="en-US" dirty="0" smtClean="0"/>
              <a:t>You need those humans to be stronger and smarter than the average human.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society.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Rebuild your society with the knowledge and technology you have. </a:t>
            </a:r>
          </a:p>
          <a:p>
            <a:r>
              <a:rPr lang="en-US" dirty="0" smtClean="0"/>
              <a:t>How will you get/make food?</a:t>
            </a:r>
          </a:p>
          <a:p>
            <a:r>
              <a:rPr lang="en-US" dirty="0" smtClean="0"/>
              <a:t>How will you get shelter for survivors and cloned humans?</a:t>
            </a:r>
          </a:p>
          <a:p>
            <a:r>
              <a:rPr lang="en-US" dirty="0" smtClean="0"/>
              <a:t>Who will raise the cloned humans?</a:t>
            </a:r>
          </a:p>
          <a:p>
            <a:r>
              <a:rPr lang="en-US" dirty="0" smtClean="0"/>
              <a:t>How will the cloned humans be regulated?</a:t>
            </a:r>
          </a:p>
          <a:p>
            <a:r>
              <a:rPr lang="en-US" dirty="0" smtClean="0"/>
              <a:t>How will they be trained to help defend you against the aliens?</a:t>
            </a:r>
          </a:p>
          <a:p>
            <a:r>
              <a:rPr lang="en-US" dirty="0" smtClean="0"/>
              <a:t>Who will be in charge of all of the humans?</a:t>
            </a:r>
          </a:p>
          <a:p>
            <a:r>
              <a:rPr lang="en-US" dirty="0" smtClean="0"/>
              <a:t>What are your laws? </a:t>
            </a:r>
          </a:p>
          <a:p>
            <a:r>
              <a:rPr lang="en-US" dirty="0" smtClean="0"/>
              <a:t>Remember—survival is your goal. </a:t>
            </a:r>
          </a:p>
        </p:txBody>
      </p:sp>
    </p:spTree>
    <p:extLst>
      <p:ext uri="{BB962C8B-B14F-4D97-AF65-F5344CB8AC3E}">
        <p14:creationId xmlns:p14="http://schemas.microsoft.com/office/powerpoint/2010/main" val="356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Plans for food and shelter</a:t>
            </a:r>
          </a:p>
          <a:p>
            <a:pPr lvl="1"/>
            <a:r>
              <a:rPr lang="en-US" dirty="0" smtClean="0"/>
              <a:t>Plans for increasing the human population QUICKLY using science and technology (cloning and enhancement).</a:t>
            </a:r>
          </a:p>
          <a:p>
            <a:pPr lvl="1"/>
            <a:r>
              <a:rPr lang="en-US" dirty="0" smtClean="0"/>
              <a:t>Plans for how to regulate the clones and use them to help survive.</a:t>
            </a:r>
          </a:p>
          <a:p>
            <a:pPr lvl="1"/>
            <a:r>
              <a:rPr lang="en-US" dirty="0" smtClean="0"/>
              <a:t>How will you defend yourselves against the alien enemy (describe them)?</a:t>
            </a:r>
          </a:p>
          <a:p>
            <a:pPr lvl="1"/>
            <a:r>
              <a:rPr lang="en-US" dirty="0" smtClean="0"/>
              <a:t>What rights do original survivors have?</a:t>
            </a:r>
          </a:p>
          <a:p>
            <a:pPr lvl="1"/>
            <a:r>
              <a:rPr lang="en-US" dirty="0" smtClean="0"/>
              <a:t>What rights do clones have?</a:t>
            </a:r>
          </a:p>
          <a:p>
            <a:r>
              <a:rPr lang="en-US" b="1" u="sng" dirty="0" smtClean="0"/>
              <a:t>BE DETAILED IN YOUR PLANS</a:t>
            </a:r>
            <a:endParaRPr lang="en-US" b="1" u="sng" dirty="0"/>
          </a:p>
          <a:p>
            <a:r>
              <a:rPr lang="en-US" dirty="0" smtClean="0"/>
              <a:t>Your group will present their plan on </a:t>
            </a:r>
            <a:r>
              <a:rPr lang="en-US" dirty="0" smtClean="0"/>
              <a:t>Nov</a:t>
            </a:r>
            <a:r>
              <a:rPr lang="en-US" dirty="0" smtClean="0"/>
              <a:t>. </a:t>
            </a:r>
            <a:r>
              <a:rPr lang="en-US" smtClean="0"/>
              <a:t>9 &amp; 10. </a:t>
            </a:r>
            <a:r>
              <a:rPr lang="en-US" dirty="0" smtClean="0"/>
              <a:t>We will vote on the best option. </a:t>
            </a:r>
          </a:p>
        </p:txBody>
      </p:sp>
    </p:spTree>
    <p:extLst>
      <p:ext uri="{BB962C8B-B14F-4D97-AF65-F5344CB8AC3E}">
        <p14:creationId xmlns:p14="http://schemas.microsoft.com/office/powerpoint/2010/main" val="16846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279</TotalTime>
  <Words>302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Welcome to the apocalypse.</vt:lpstr>
      <vt:lpstr>The Situation.</vt:lpstr>
      <vt:lpstr>What you have/need.</vt:lpstr>
      <vt:lpstr>Create a new society.</vt:lpstr>
      <vt:lpstr>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apocalypse.</dc:title>
  <dc:creator>Mary Quantz</dc:creator>
  <cp:lastModifiedBy>ASDTeacher</cp:lastModifiedBy>
  <cp:revision>7</cp:revision>
  <dcterms:created xsi:type="dcterms:W3CDTF">2013-03-08T14:24:48Z</dcterms:created>
  <dcterms:modified xsi:type="dcterms:W3CDTF">2016-10-19T18:15:13Z</dcterms:modified>
</cp:coreProperties>
</file>